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03" r:id="rId2"/>
    <p:sldId id="339" r:id="rId3"/>
    <p:sldId id="310" r:id="rId4"/>
    <p:sldId id="338" r:id="rId5"/>
    <p:sldId id="309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46" r:id="rId14"/>
    <p:sldId id="340" r:id="rId15"/>
    <p:sldId id="341" r:id="rId16"/>
    <p:sldId id="342" r:id="rId17"/>
    <p:sldId id="343" r:id="rId18"/>
    <p:sldId id="344" r:id="rId19"/>
    <p:sldId id="345" r:id="rId20"/>
    <p:sldId id="347" r:id="rId21"/>
    <p:sldId id="348" r:id="rId22"/>
    <p:sldId id="349" r:id="rId23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2570" autoAdjust="0"/>
  </p:normalViewPr>
  <p:slideViewPr>
    <p:cSldViewPr>
      <p:cViewPr>
        <p:scale>
          <a:sx n="66" d="100"/>
          <a:sy n="66" d="100"/>
        </p:scale>
        <p:origin x="-6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2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FA82B8-4FC8-43C2-9338-44A2ADF5571E}" type="datetimeFigureOut">
              <a:rPr lang="en-US"/>
              <a:pPr>
                <a:defRPr/>
              </a:pPr>
              <a:t>2/16/2014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1652"/>
            <a:ext cx="5486400" cy="4084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21715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21715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21AA483-810C-4F2D-8978-C8D52D1A5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93689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1" strike="noStrike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1" strike="noStrike" baseline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488C5-F2F8-4A20-8C0E-B24DFDC8F0CC}" type="datetime1">
              <a:rPr lang="en-US" smtClean="0"/>
              <a:pPr>
                <a:defRPr/>
              </a:pPr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4, ver.1.0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83230-7C4F-4A22-BE8F-ECECD4855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1A217-6F7F-4566-B141-1F643F568011}" type="datetime1">
              <a:rPr lang="en-US" smtClean="0"/>
              <a:pPr>
                <a:defRPr/>
              </a:pPr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4, ver.1.0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EC369-65B2-4F82-890B-D6B750A6F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3DB98-F523-419E-82B1-F87171C9DD75}" type="datetime1">
              <a:rPr lang="en-US" smtClean="0"/>
              <a:pPr>
                <a:defRPr/>
              </a:pPr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4, ver.1.0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B4960-A368-464E-8C31-A0F87BB09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8191D-4F26-42A0-B610-660269E3295F}" type="datetime1">
              <a:rPr lang="en-US" smtClean="0"/>
              <a:pPr>
                <a:defRPr/>
              </a:pPr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4, ver.1.0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99F34-E933-4C54-A5D1-3DA31D56B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92E86-EA92-4DD6-B609-EF7531F5B17E}" type="datetime1">
              <a:rPr lang="en-US" smtClean="0"/>
              <a:pPr>
                <a:defRPr/>
              </a:pPr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4, ver.1.0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1207F-16F6-493C-AC3A-7A09CDB1A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DA659-6EDC-4207-A2BE-F16156B98703}" type="datetime1">
              <a:rPr lang="en-US" smtClean="0"/>
              <a:pPr>
                <a:defRPr/>
              </a:pPr>
              <a:t>2/16/2014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4, ver.1.0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48255-F7F0-499F-B637-C41B1A007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608F2-9355-4BB2-9775-184DD428A3FB}" type="datetime1">
              <a:rPr lang="en-US" smtClean="0"/>
              <a:pPr>
                <a:defRPr/>
              </a:pPr>
              <a:t>2/16/2014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4, ver.1.0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03E1C-7616-4FB9-B0B5-81BD2F96C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1ADE4-0800-4BAD-9B47-E1583DBC0264}" type="datetime1">
              <a:rPr lang="en-US" smtClean="0"/>
              <a:pPr>
                <a:defRPr/>
              </a:pPr>
              <a:t>2/16/2014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4, ver.1.0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A1C5A-9266-4BFC-8FFA-8FFAE3A0E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F27E2-0754-4E33-9D87-D20D1E4DC776}" type="datetime1">
              <a:rPr lang="en-US" smtClean="0"/>
              <a:pPr>
                <a:defRPr/>
              </a:pPr>
              <a:t>2/16/2014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4, ver.1.0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AB00-8EDF-4ED5-A7B7-04AD4C043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F963C-456E-460E-BD47-0C98F39C3105}" type="datetime1">
              <a:rPr lang="en-US" smtClean="0"/>
              <a:pPr>
                <a:defRPr/>
              </a:pPr>
              <a:t>2/16/2014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4, ver.1.0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CB00D-5040-4EE8-A5A2-482AD9BCB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B71D3-AA45-413B-850E-DD5D1E257ED2}" type="datetime1">
              <a:rPr lang="en-US" smtClean="0"/>
              <a:pPr>
                <a:defRPr/>
              </a:pPr>
              <a:t>2/16/2014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4, ver.1.0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9EA9-6E4A-43E7-BC77-59F1A42E1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D81B3B-A8D8-4B54-A8C8-5CAE83614D54}" type="datetime1">
              <a:rPr lang="en-US" smtClean="0"/>
              <a:pPr>
                <a:defRPr/>
              </a:pPr>
              <a:t>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Part 4, ver.1.0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00B757-26E5-4ED8-BC78-74CAC9182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86106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“In (or by) Christ”: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1:1</a:t>
            </a:r>
            <a:r>
              <a:rPr lang="en-US" sz="4400" b="1" dirty="0" smtClean="0">
                <a:solidFill>
                  <a:schemeClr val="tx1"/>
                </a:solidFill>
              </a:rPr>
              <a:t> to the saints … even </a:t>
            </a:r>
            <a:r>
              <a:rPr lang="en-US" sz="4400" b="1" u="sng" dirty="0" smtClean="0">
                <a:solidFill>
                  <a:schemeClr val="tx1"/>
                </a:solidFill>
              </a:rPr>
              <a:t>faithful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Christ Jesus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1:3</a:t>
            </a:r>
            <a:r>
              <a:rPr lang="en-US" sz="4400" b="1" dirty="0" smtClean="0">
                <a:solidFill>
                  <a:schemeClr val="tx1"/>
                </a:solidFill>
              </a:rPr>
              <a:t> Father </a:t>
            </a:r>
            <a:r>
              <a:rPr lang="en-US" sz="4400" b="1" u="sng" dirty="0" smtClean="0">
                <a:solidFill>
                  <a:schemeClr val="tx1"/>
                </a:solidFill>
              </a:rPr>
              <a:t>blessed us</a:t>
            </a:r>
            <a:r>
              <a:rPr lang="en-US" sz="4400" b="1" dirty="0" smtClean="0">
                <a:solidFill>
                  <a:schemeClr val="tx1"/>
                </a:solidFill>
              </a:rPr>
              <a:t> with every spiritual blessing in the heavenlies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Christ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 4, ver.1.0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0"/>
            <a:ext cx="8991600" cy="51054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3:12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Whom </a:t>
            </a:r>
            <a:r>
              <a:rPr lang="en-US" sz="4400" b="1" dirty="0" smtClean="0">
                <a:solidFill>
                  <a:schemeClr val="tx1"/>
                </a:solidFill>
              </a:rPr>
              <a:t>we have </a:t>
            </a:r>
            <a:r>
              <a:rPr lang="en-US" sz="4400" b="1" u="sng" dirty="0" smtClean="0">
                <a:solidFill>
                  <a:schemeClr val="tx1"/>
                </a:solidFill>
              </a:rPr>
              <a:t>the boldness and access with confidence </a:t>
            </a:r>
            <a:r>
              <a:rPr lang="en-US" sz="4400" b="1" dirty="0" smtClean="0">
                <a:solidFill>
                  <a:schemeClr val="tx1"/>
                </a:solidFill>
              </a:rPr>
              <a:t>through His faithfulness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rgbClr val="FF0000"/>
                </a:solidFill>
              </a:rPr>
              <a:t>3:17</a:t>
            </a:r>
            <a:r>
              <a:rPr lang="en-US" sz="4400" b="1" dirty="0" smtClean="0">
                <a:solidFill>
                  <a:schemeClr val="tx1"/>
                </a:solidFill>
              </a:rPr>
              <a:t> that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the Christ </a:t>
            </a:r>
            <a:r>
              <a:rPr lang="en-US" sz="4400" b="1" dirty="0" smtClean="0">
                <a:solidFill>
                  <a:schemeClr val="tx1"/>
                </a:solidFill>
              </a:rPr>
              <a:t>may </a:t>
            </a:r>
            <a:r>
              <a:rPr lang="en-US" sz="4400" b="1" u="sng" dirty="0" smtClean="0">
                <a:solidFill>
                  <a:schemeClr val="tx1"/>
                </a:solidFill>
              </a:rPr>
              <a:t>indwell in your hearts</a:t>
            </a:r>
            <a:r>
              <a:rPr lang="en-US" sz="4400" b="1" dirty="0" smtClean="0">
                <a:solidFill>
                  <a:schemeClr val="tx1"/>
                </a:solidFill>
              </a:rPr>
              <a:t> through the faith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4, ver.1.0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11771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371600"/>
            <a:ext cx="8991600" cy="5257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3:20-21</a:t>
            </a:r>
            <a:r>
              <a:rPr lang="en-US" sz="4400" b="1" dirty="0" smtClean="0">
                <a:solidFill>
                  <a:schemeClr val="tx1"/>
                </a:solidFill>
              </a:rPr>
              <a:t> according to the power which in-works in us, to Him </a:t>
            </a:r>
            <a:r>
              <a:rPr lang="en-US" sz="4400" b="1" i="1" dirty="0" smtClean="0">
                <a:solidFill>
                  <a:schemeClr val="tx1"/>
                </a:solidFill>
              </a:rPr>
              <a:t>is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u="sng" dirty="0" smtClean="0">
                <a:solidFill>
                  <a:schemeClr val="tx1"/>
                </a:solidFill>
              </a:rPr>
              <a:t>the glory in the church</a:t>
            </a:r>
            <a:r>
              <a:rPr lang="en-US" sz="4400" b="1" dirty="0" smtClean="0">
                <a:solidFill>
                  <a:schemeClr val="tx1"/>
                </a:solidFill>
              </a:rPr>
              <a:t>, even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by (in) Christ Jesus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4:21 seeing that you heard Him, and </a:t>
            </a:r>
            <a:r>
              <a:rPr lang="en-US" sz="4400" b="1" u="sng" dirty="0" smtClean="0">
                <a:solidFill>
                  <a:schemeClr val="tx1"/>
                </a:solidFill>
              </a:rPr>
              <a:t>you were taught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by (in) Him</a:t>
            </a:r>
            <a:r>
              <a:rPr lang="en-US" sz="4400" b="1" dirty="0" smtClean="0">
                <a:solidFill>
                  <a:schemeClr val="tx1"/>
                </a:solidFill>
              </a:rPr>
              <a:t>, according as </a:t>
            </a:r>
            <a:r>
              <a:rPr lang="en-US" sz="4400" b="1" u="sng" dirty="0" smtClean="0">
                <a:solidFill>
                  <a:schemeClr val="tx1"/>
                </a:solidFill>
              </a:rPr>
              <a:t>truth is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Jesus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4, ver.1.0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33748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371600"/>
            <a:ext cx="8991600" cy="5257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36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4:32</a:t>
            </a:r>
            <a:r>
              <a:rPr lang="en-US" sz="4400" b="1" dirty="0" smtClean="0">
                <a:solidFill>
                  <a:schemeClr val="tx1"/>
                </a:solidFill>
              </a:rPr>
              <a:t> dealing graciously with one another, according as even God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Christ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u="sng" dirty="0" smtClean="0">
                <a:solidFill>
                  <a:schemeClr val="tx1"/>
                </a:solidFill>
              </a:rPr>
              <a:t>dealt graciously with you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Col.1:2</a:t>
            </a:r>
            <a:r>
              <a:rPr lang="en-US" sz="4400" b="1" dirty="0" smtClean="0">
                <a:solidFill>
                  <a:schemeClr val="tx1"/>
                </a:solidFill>
              </a:rPr>
              <a:t> to the holy ones at Colosse, even </a:t>
            </a:r>
            <a:r>
              <a:rPr lang="en-US" sz="4400" b="1" u="sng" dirty="0" smtClean="0">
                <a:solidFill>
                  <a:schemeClr val="tx1"/>
                </a:solidFill>
              </a:rPr>
              <a:t>believing brothers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Christ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4, ver.1.0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75414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600200"/>
            <a:ext cx="89916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36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Col.1:4</a:t>
            </a:r>
            <a:r>
              <a:rPr lang="en-US" sz="4400" b="1" dirty="0" smtClean="0">
                <a:solidFill>
                  <a:schemeClr val="tx1"/>
                </a:solidFill>
              </a:rPr>
              <a:t> your faith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Christ Jesus</a:t>
            </a:r>
          </a:p>
          <a:p>
            <a:pPr algn="l">
              <a:spcBef>
                <a:spcPct val="0"/>
              </a:spcBef>
              <a:spcAft>
                <a:spcPts val="24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Col.1:14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Whom </a:t>
            </a:r>
            <a:r>
              <a:rPr lang="en-US" sz="4400" b="1" dirty="0" smtClean="0">
                <a:solidFill>
                  <a:schemeClr val="tx1"/>
                </a:solidFill>
              </a:rPr>
              <a:t>we have </a:t>
            </a:r>
            <a:r>
              <a:rPr lang="en-US" sz="4400" b="1" u="sng" dirty="0" smtClean="0">
                <a:solidFill>
                  <a:schemeClr val="tx1"/>
                </a:solidFill>
              </a:rPr>
              <a:t>the redemption</a:t>
            </a:r>
            <a:endParaRPr lang="en-US" sz="4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4, ver.1.0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75414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371600"/>
            <a:ext cx="8991600" cy="5257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Col.1:16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by (in) Him </a:t>
            </a:r>
            <a:r>
              <a:rPr lang="en-US" sz="4400" b="1" dirty="0" smtClean="0">
                <a:solidFill>
                  <a:schemeClr val="tx1"/>
                </a:solidFill>
              </a:rPr>
              <a:t>were created all these things in the heavens and upon the earth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Col.1:17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by (in) Him </a:t>
            </a:r>
            <a:r>
              <a:rPr lang="en-US" sz="4400" b="1" dirty="0" smtClean="0">
                <a:solidFill>
                  <a:schemeClr val="tx1"/>
                </a:solidFill>
              </a:rPr>
              <a:t>all these things hold together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Col.1:19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Him</a:t>
            </a:r>
            <a:r>
              <a:rPr lang="en-US" sz="4400" b="1" dirty="0" smtClean="0">
                <a:solidFill>
                  <a:schemeClr val="tx1"/>
                </a:solidFill>
              </a:rPr>
              <a:t> was pleased all the fullness to </a:t>
            </a:r>
            <a:r>
              <a:rPr lang="en-US" sz="4400" b="1" u="sng" dirty="0" smtClean="0">
                <a:solidFill>
                  <a:schemeClr val="tx1"/>
                </a:solidFill>
              </a:rPr>
              <a:t>indwell</a:t>
            </a:r>
            <a:endParaRPr lang="en-US" sz="4400" b="1" u="sng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-Part 4, ver.1.0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75414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991600" cy="5410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Col.1:28</a:t>
            </a:r>
            <a:r>
              <a:rPr lang="en-US" sz="4400" b="1" dirty="0" smtClean="0">
                <a:solidFill>
                  <a:schemeClr val="tx1"/>
                </a:solidFill>
              </a:rPr>
              <a:t> that we might present every man </a:t>
            </a:r>
            <a:r>
              <a:rPr lang="en-US" sz="4400" b="1" u="sng" dirty="0" smtClean="0">
                <a:solidFill>
                  <a:schemeClr val="tx1"/>
                </a:solidFill>
              </a:rPr>
              <a:t>complete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Christ</a:t>
            </a:r>
            <a:endParaRPr lang="en-US" sz="4400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Col.2:2-3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Christ</a:t>
            </a:r>
            <a:r>
              <a:rPr lang="en-US" sz="4400" b="1" dirty="0" smtClean="0">
                <a:solidFill>
                  <a:schemeClr val="tx1"/>
                </a:solidFill>
              </a:rPr>
              <a:t>,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Whom </a:t>
            </a:r>
            <a:r>
              <a:rPr lang="en-US" sz="4400" b="1" dirty="0" smtClean="0">
                <a:solidFill>
                  <a:schemeClr val="tx1"/>
                </a:solidFill>
              </a:rPr>
              <a:t>all the treasures of the wisdom and knowledge are </a:t>
            </a:r>
            <a:r>
              <a:rPr lang="en-US" sz="4400" b="1" u="sng" dirty="0" smtClean="0">
                <a:solidFill>
                  <a:schemeClr val="tx1"/>
                </a:solidFill>
              </a:rPr>
              <a:t>hidden away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Col.2:6</a:t>
            </a:r>
            <a:r>
              <a:rPr lang="en-US" sz="4400" b="1" dirty="0" smtClean="0">
                <a:solidFill>
                  <a:schemeClr val="tx1"/>
                </a:solidFill>
              </a:rPr>
              <a:t> as you received Christ Jesus the Lord, </a:t>
            </a:r>
            <a:r>
              <a:rPr lang="en-US" sz="4400" b="1" u="sng" dirty="0" smtClean="0">
                <a:solidFill>
                  <a:schemeClr val="tx1"/>
                </a:solidFill>
              </a:rPr>
              <a:t>walk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Him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 4, ver.1.0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75414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447800"/>
            <a:ext cx="89916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Col.2:7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u="sng" dirty="0" smtClean="0">
                <a:solidFill>
                  <a:schemeClr val="tx1"/>
                </a:solidFill>
              </a:rPr>
              <a:t>rooted and built up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Him</a:t>
            </a:r>
            <a:endParaRPr lang="en-US" sz="4400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Col.2:9 </a:t>
            </a:r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</a:rPr>
              <a:t>in Him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u="sng" dirty="0" smtClean="0">
                <a:solidFill>
                  <a:schemeClr val="tx1"/>
                </a:solidFill>
              </a:rPr>
              <a:t>in-dwells</a:t>
            </a:r>
            <a:r>
              <a:rPr lang="en-US" sz="4800" b="1" dirty="0" smtClean="0">
                <a:solidFill>
                  <a:schemeClr val="tx1"/>
                </a:solidFill>
              </a:rPr>
              <a:t> all the fullness of the divinity bodily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Col.2:10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u="sng" dirty="0" smtClean="0">
                <a:solidFill>
                  <a:schemeClr val="tx1"/>
                </a:solidFill>
              </a:rPr>
              <a:t>you are filled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Him</a:t>
            </a:r>
            <a:r>
              <a:rPr lang="en-US" sz="4400" b="1" dirty="0" smtClean="0">
                <a:solidFill>
                  <a:schemeClr val="tx1"/>
                </a:solidFill>
              </a:rPr>
              <a:t>,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Who is the Head of every principality and authority</a:t>
            </a:r>
            <a:endParaRPr lang="en-US" sz="4400" b="1" u="sng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800"/>
              </a:spcAft>
            </a:pPr>
            <a:endParaRPr lang="en-US" sz="4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 4, ver.1.0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754142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991600" cy="5410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Col.2:11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Whom </a:t>
            </a:r>
            <a:r>
              <a:rPr lang="en-US" sz="4400" b="1" u="sng" dirty="0" smtClean="0">
                <a:solidFill>
                  <a:schemeClr val="tx1"/>
                </a:solidFill>
              </a:rPr>
              <a:t>you were circumcised</a:t>
            </a:r>
            <a:r>
              <a:rPr lang="en-US" sz="4400" b="1" dirty="0" smtClean="0">
                <a:solidFill>
                  <a:schemeClr val="tx1"/>
                </a:solidFill>
              </a:rPr>
              <a:t> an unphysical circumcision by (in) the putting off the body of the flesh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by (in) the circumcision of the Christ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 4, ver.1.0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754142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219200"/>
            <a:ext cx="8991600" cy="5410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“in the Lord”: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2:20-21 </a:t>
            </a:r>
            <a:r>
              <a:rPr lang="en-US" sz="4400" b="1" dirty="0" smtClean="0">
                <a:solidFill>
                  <a:schemeClr val="tx1"/>
                </a:solidFill>
              </a:rPr>
              <a:t>Christ Jesus,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Whom </a:t>
            </a:r>
            <a:r>
              <a:rPr lang="en-US" sz="4400" b="1" dirty="0" smtClean="0">
                <a:solidFill>
                  <a:schemeClr val="tx1"/>
                </a:solidFill>
              </a:rPr>
              <a:t>every structure </a:t>
            </a:r>
            <a:r>
              <a:rPr lang="en-US" sz="4400" b="1" u="sng" dirty="0" smtClean="0">
                <a:solidFill>
                  <a:schemeClr val="tx1"/>
                </a:solidFill>
              </a:rPr>
              <a:t>having been fitted together</a:t>
            </a:r>
            <a:r>
              <a:rPr lang="en-US" sz="4400" b="1" dirty="0" smtClean="0">
                <a:solidFill>
                  <a:schemeClr val="tx1"/>
                </a:solidFill>
              </a:rPr>
              <a:t>, </a:t>
            </a:r>
            <a:r>
              <a:rPr lang="en-US" sz="4400" b="1" u="sng" dirty="0" smtClean="0">
                <a:solidFill>
                  <a:schemeClr val="tx1"/>
                </a:solidFill>
              </a:rPr>
              <a:t>grows</a:t>
            </a:r>
            <a:r>
              <a:rPr lang="en-US" sz="4400" b="1" dirty="0" smtClean="0">
                <a:solidFill>
                  <a:schemeClr val="tx1"/>
                </a:solidFill>
              </a:rPr>
              <a:t> into a holy temple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</a:t>
            </a:r>
            <a:r>
              <a:rPr lang="en-US" sz="4400" b="1" i="1" dirty="0" smtClean="0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 Lord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 4, ver.1.0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75414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991600" cy="5791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“in the Lord”: </a:t>
            </a:r>
            <a:endParaRPr lang="en-US" sz="48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4:1 </a:t>
            </a:r>
            <a:r>
              <a:rPr lang="en-US" sz="4400" b="1" dirty="0" smtClean="0">
                <a:solidFill>
                  <a:schemeClr val="tx1"/>
                </a:solidFill>
              </a:rPr>
              <a:t>I, the </a:t>
            </a:r>
            <a:r>
              <a:rPr lang="en-US" sz="4400" b="1" u="sng" dirty="0" smtClean="0">
                <a:solidFill>
                  <a:schemeClr val="tx1"/>
                </a:solidFill>
              </a:rPr>
              <a:t>prisoner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</a:t>
            </a:r>
            <a:r>
              <a:rPr lang="en-US" sz="4400" b="1" i="1" dirty="0" smtClean="0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 Lord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4:17</a:t>
            </a:r>
            <a:r>
              <a:rPr lang="en-US" sz="4400" b="1" dirty="0" smtClean="0">
                <a:solidFill>
                  <a:schemeClr val="tx1"/>
                </a:solidFill>
              </a:rPr>
              <a:t> this </a:t>
            </a:r>
            <a:r>
              <a:rPr lang="en-US" sz="4400" b="1" u="sng" dirty="0" smtClean="0">
                <a:solidFill>
                  <a:schemeClr val="tx1"/>
                </a:solidFill>
              </a:rPr>
              <a:t>I say and testify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the Lord</a:t>
            </a:r>
            <a:r>
              <a:rPr lang="en-US" sz="4400" b="1" dirty="0" smtClean="0">
                <a:solidFill>
                  <a:schemeClr val="tx1"/>
                </a:solidFill>
              </a:rPr>
              <a:t>, that you walk no longer as even the nations walk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5:8 you were once darkness, but now </a:t>
            </a:r>
            <a:r>
              <a:rPr lang="en-US" sz="4400" b="1" u="sng" dirty="0" smtClean="0">
                <a:solidFill>
                  <a:schemeClr val="tx1"/>
                </a:solidFill>
              </a:rPr>
              <a:t>light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</a:t>
            </a:r>
            <a:r>
              <a:rPr lang="en-US" sz="4400" b="1" i="1" dirty="0" smtClean="0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 Lord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 4, ver.1.0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75414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914400"/>
            <a:ext cx="8610600" cy="5715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“In (or by) Christ”: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1:4</a:t>
            </a:r>
            <a:r>
              <a:rPr lang="en-US" sz="4400" b="1" dirty="0" smtClean="0">
                <a:solidFill>
                  <a:schemeClr val="tx1"/>
                </a:solidFill>
              </a:rPr>
              <a:t> He </a:t>
            </a:r>
            <a:r>
              <a:rPr lang="en-US" sz="4400" b="1" u="sng" dirty="0" smtClean="0">
                <a:solidFill>
                  <a:schemeClr val="tx1"/>
                </a:solidFill>
              </a:rPr>
              <a:t>chose us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Him </a:t>
            </a:r>
            <a:r>
              <a:rPr lang="en-US" sz="4400" b="1" dirty="0" smtClean="0">
                <a:solidFill>
                  <a:schemeClr val="tx1"/>
                </a:solidFill>
              </a:rPr>
              <a:t>before the overthrow of the world</a:t>
            </a:r>
            <a:endParaRPr lang="en-US" sz="4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1:6</a:t>
            </a:r>
            <a:r>
              <a:rPr lang="en-US" sz="4400" b="1" dirty="0" smtClean="0">
                <a:solidFill>
                  <a:schemeClr val="tx1"/>
                </a:solidFill>
              </a:rPr>
              <a:t> His grace which He </a:t>
            </a:r>
            <a:r>
              <a:rPr lang="en-US" sz="4400" b="1" u="sng" dirty="0" smtClean="0">
                <a:solidFill>
                  <a:schemeClr val="tx1"/>
                </a:solidFill>
              </a:rPr>
              <a:t>engraced us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the Beloved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1:7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Whom </a:t>
            </a:r>
            <a:r>
              <a:rPr lang="en-US" sz="4400" b="1" dirty="0" smtClean="0">
                <a:solidFill>
                  <a:schemeClr val="tx1"/>
                </a:solidFill>
              </a:rPr>
              <a:t>we have </a:t>
            </a:r>
            <a:r>
              <a:rPr lang="en-US" sz="4400" b="1" u="sng" dirty="0" smtClean="0">
                <a:solidFill>
                  <a:schemeClr val="tx1"/>
                </a:solidFill>
              </a:rPr>
              <a:t>the redemption</a:t>
            </a:r>
            <a:r>
              <a:rPr lang="en-US" sz="4400" b="1" dirty="0" smtClean="0">
                <a:solidFill>
                  <a:schemeClr val="tx1"/>
                </a:solidFill>
              </a:rPr>
              <a:t> through His blood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 4, ver.1.0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914400"/>
            <a:ext cx="8991600" cy="5715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“in the Lord”: </a:t>
            </a:r>
            <a:endParaRPr lang="en-US" sz="48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6:1 </a:t>
            </a:r>
            <a:r>
              <a:rPr lang="en-US" sz="4400" b="1" dirty="0" smtClean="0">
                <a:solidFill>
                  <a:schemeClr val="tx1"/>
                </a:solidFill>
              </a:rPr>
              <a:t>children, </a:t>
            </a:r>
            <a:r>
              <a:rPr lang="en-US" sz="4400" b="1" u="sng" dirty="0" smtClean="0">
                <a:solidFill>
                  <a:schemeClr val="tx1"/>
                </a:solidFill>
              </a:rPr>
              <a:t>obey</a:t>
            </a:r>
            <a:r>
              <a:rPr lang="en-US" sz="4400" b="1" dirty="0" smtClean="0">
                <a:solidFill>
                  <a:schemeClr val="tx1"/>
                </a:solidFill>
              </a:rPr>
              <a:t> your parents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</a:t>
            </a:r>
            <a:r>
              <a:rPr lang="en-US" sz="4400" b="1" i="1" dirty="0" smtClean="0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 Lord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6:10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u="sng" dirty="0" smtClean="0">
                <a:solidFill>
                  <a:schemeClr val="tx1"/>
                </a:solidFill>
              </a:rPr>
              <a:t>be strengthened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</a:t>
            </a:r>
            <a:r>
              <a:rPr lang="en-US" sz="4400" b="1" i="1" dirty="0" smtClean="0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 Lord</a:t>
            </a:r>
            <a:r>
              <a:rPr lang="en-US" sz="4400" b="1" dirty="0" smtClean="0">
                <a:solidFill>
                  <a:schemeClr val="tx1"/>
                </a:solidFill>
              </a:rPr>
              <a:t>, </a:t>
            </a:r>
            <a:r>
              <a:rPr lang="en-US" sz="4400" b="1" dirty="0" smtClean="0">
                <a:solidFill>
                  <a:srgbClr val="FF0000"/>
                </a:solidFill>
              </a:rPr>
              <a:t>even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the grasp of His might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6:21 Tychicus the beloved brother and </a:t>
            </a:r>
            <a:r>
              <a:rPr lang="en-US" sz="4400" b="1" u="sng" dirty="0" smtClean="0">
                <a:solidFill>
                  <a:schemeClr val="tx1"/>
                </a:solidFill>
              </a:rPr>
              <a:t>faithful servant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</a:t>
            </a:r>
            <a:r>
              <a:rPr lang="en-US" sz="4400" b="1" i="1" dirty="0" smtClean="0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 Lord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 4, ver.1.0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75414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143000"/>
            <a:ext cx="8991600" cy="5257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“in the Lord”: </a:t>
            </a:r>
            <a:endParaRPr lang="en-US" sz="48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Col.3:18 </a:t>
            </a:r>
            <a:r>
              <a:rPr lang="en-US" sz="4400" b="1" dirty="0" smtClean="0">
                <a:solidFill>
                  <a:schemeClr val="tx1"/>
                </a:solidFill>
              </a:rPr>
              <a:t>wives, be subject to husbands as </a:t>
            </a:r>
            <a:r>
              <a:rPr lang="en-US" sz="4400" b="1" u="sng" dirty="0" smtClean="0">
                <a:solidFill>
                  <a:schemeClr val="tx1"/>
                </a:solidFill>
              </a:rPr>
              <a:t>is fitting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</a:t>
            </a:r>
            <a:r>
              <a:rPr lang="en-US" sz="4400" b="1" i="1" dirty="0" smtClean="0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 Lord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Col.3:20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children, obey the parents in everything, for this is </a:t>
            </a:r>
            <a:r>
              <a:rPr lang="en-US" sz="4400" b="1" u="sng" dirty="0" smtClean="0">
                <a:solidFill>
                  <a:schemeClr val="tx1"/>
                </a:solidFill>
              </a:rPr>
              <a:t>pleasing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</a:t>
            </a:r>
            <a:r>
              <a:rPr lang="en-US" sz="4400" b="1" i="1" dirty="0" smtClean="0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 Lord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 4, ver.1.0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754142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991600" cy="5410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“in the Lord”:</a:t>
            </a:r>
            <a:r>
              <a:rPr lang="en-US" sz="4800" dirty="0" smtClean="0">
                <a:solidFill>
                  <a:schemeClr val="tx1"/>
                </a:solidFill>
              </a:rPr>
              <a:t> 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Col.4:7 </a:t>
            </a:r>
            <a:r>
              <a:rPr lang="en-US" sz="4400" b="1" dirty="0" smtClean="0">
                <a:solidFill>
                  <a:schemeClr val="tx1"/>
                </a:solidFill>
              </a:rPr>
              <a:t>Tychicus the beloved brother and </a:t>
            </a:r>
            <a:r>
              <a:rPr lang="en-US" sz="4400" b="1" u="sng" dirty="0" smtClean="0">
                <a:solidFill>
                  <a:schemeClr val="tx1"/>
                </a:solidFill>
              </a:rPr>
              <a:t>faithful servant and fellow-slave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</a:t>
            </a:r>
            <a:r>
              <a:rPr lang="en-US" sz="4400" b="1" i="1" dirty="0" smtClean="0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 Lord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endParaRPr lang="en-US" sz="1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Col.4:17</a:t>
            </a:r>
            <a:r>
              <a:rPr lang="en-US" sz="4400" b="1" dirty="0" smtClean="0">
                <a:solidFill>
                  <a:schemeClr val="tx1"/>
                </a:solidFill>
              </a:rPr>
              <a:t> take heed of </a:t>
            </a:r>
            <a:r>
              <a:rPr lang="en-US" sz="4400" b="1" u="sng" dirty="0" smtClean="0">
                <a:solidFill>
                  <a:schemeClr val="tx1"/>
                </a:solidFill>
              </a:rPr>
              <a:t>the service which you received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</a:t>
            </a:r>
            <a:r>
              <a:rPr lang="en-US" sz="4400" b="1" i="1" dirty="0" smtClean="0">
                <a:solidFill>
                  <a:schemeClr val="accent6">
                    <a:lumMod val="75000"/>
                  </a:schemeClr>
                </a:solidFill>
              </a:rPr>
              <a:t>the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 Lord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 4, ver.1.0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75414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sz="4800" b="1" dirty="0" smtClean="0">
                <a:solidFill>
                  <a:schemeClr val="tx1"/>
                </a:solidFill>
              </a:rPr>
              <a:t>1:10-11</a:t>
            </a:r>
            <a:r>
              <a:rPr lang="en-US" sz="4400" b="1" dirty="0" smtClean="0">
                <a:solidFill>
                  <a:schemeClr val="tx1"/>
                </a:solidFill>
              </a:rPr>
              <a:t> for a dispensation of the fullness of the seasons to </a:t>
            </a:r>
            <a:r>
              <a:rPr lang="en-US" sz="4400" b="1" u="sng" dirty="0" smtClean="0">
                <a:solidFill>
                  <a:schemeClr val="tx1"/>
                </a:solidFill>
              </a:rPr>
              <a:t>sum up all these things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the Christ </a:t>
            </a:r>
            <a:r>
              <a:rPr lang="en-US" sz="4400" b="1" dirty="0" smtClean="0">
                <a:solidFill>
                  <a:schemeClr val="tx1"/>
                </a:solidFill>
              </a:rPr>
              <a:t>– the things regarding the heavens and the things regarding the earth –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Him, in Whom </a:t>
            </a:r>
            <a:r>
              <a:rPr lang="en-US" sz="4400" b="1" u="sng" dirty="0" smtClean="0">
                <a:solidFill>
                  <a:schemeClr val="tx1"/>
                </a:solidFill>
              </a:rPr>
              <a:t>we were taken by lot</a:t>
            </a:r>
          </a:p>
          <a:p>
            <a:pPr algn="l">
              <a:spcBef>
                <a:spcPct val="0"/>
              </a:spcBef>
            </a:pPr>
            <a:endParaRPr lang="en-US" sz="4400" b="1" u="sng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4, ver.1.0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381000" y="990600"/>
            <a:ext cx="84582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1:12-13</a:t>
            </a:r>
            <a:r>
              <a:rPr lang="en-US" sz="4400" b="1" dirty="0" smtClean="0">
                <a:solidFill>
                  <a:schemeClr val="tx1"/>
                </a:solidFill>
              </a:rPr>
              <a:t> unto our being unto </a:t>
            </a:r>
            <a:r>
              <a:rPr lang="en-US" sz="4400" b="1" i="1" dirty="0" smtClean="0">
                <a:solidFill>
                  <a:schemeClr val="tx1"/>
                </a:solidFill>
              </a:rPr>
              <a:t>the</a:t>
            </a:r>
            <a:r>
              <a:rPr lang="en-US" sz="4400" b="1" dirty="0" smtClean="0">
                <a:solidFill>
                  <a:schemeClr val="tx1"/>
                </a:solidFill>
              </a:rPr>
              <a:t> praise of His glory, who </a:t>
            </a:r>
            <a:r>
              <a:rPr lang="en-US" sz="4400" b="1" u="sng" dirty="0" smtClean="0">
                <a:solidFill>
                  <a:schemeClr val="tx1"/>
                </a:solidFill>
              </a:rPr>
              <a:t>fore-hoped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the Christ</a:t>
            </a:r>
            <a:r>
              <a:rPr lang="en-US" sz="4400" b="1" dirty="0" smtClean="0">
                <a:solidFill>
                  <a:schemeClr val="tx1"/>
                </a:solidFill>
              </a:rPr>
              <a:t>,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Whom </a:t>
            </a:r>
            <a:r>
              <a:rPr lang="en-US" sz="4400" b="1" dirty="0" smtClean="0">
                <a:solidFill>
                  <a:schemeClr val="tx1"/>
                </a:solidFill>
              </a:rPr>
              <a:t>also your </a:t>
            </a:r>
            <a:r>
              <a:rPr lang="en-US" sz="4400" b="1" u="sng" dirty="0" smtClean="0">
                <a:solidFill>
                  <a:schemeClr val="tx1"/>
                </a:solidFill>
              </a:rPr>
              <a:t>having heard the word of the truth</a:t>
            </a:r>
            <a:r>
              <a:rPr lang="en-US" sz="4400" b="1" dirty="0" smtClean="0">
                <a:solidFill>
                  <a:schemeClr val="tx1"/>
                </a:solidFill>
              </a:rPr>
              <a:t>, the gospel of your salvation,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Whom</a:t>
            </a:r>
            <a:r>
              <a:rPr lang="en-US" sz="4400" b="1" dirty="0" smtClean="0">
                <a:solidFill>
                  <a:schemeClr val="tx1"/>
                </a:solidFill>
              </a:rPr>
              <a:t> also </a:t>
            </a:r>
            <a:r>
              <a:rPr lang="en-US" sz="4400" b="1" u="sng" dirty="0" smtClean="0">
                <a:solidFill>
                  <a:schemeClr val="tx1"/>
                </a:solidFill>
              </a:rPr>
              <a:t>having believed</a:t>
            </a:r>
          </a:p>
          <a:p>
            <a:pPr algn="l">
              <a:spcBef>
                <a:spcPct val="0"/>
              </a:spcBef>
            </a:pPr>
            <a:r>
              <a:rPr lang="en-US" sz="4800" b="1" dirty="0" smtClean="0">
                <a:solidFill>
                  <a:schemeClr val="tx1"/>
                </a:solidFill>
              </a:rPr>
              <a:t>1:15</a:t>
            </a:r>
            <a:r>
              <a:rPr lang="en-US" sz="4400" b="1" dirty="0" smtClean="0">
                <a:solidFill>
                  <a:schemeClr val="tx1"/>
                </a:solidFill>
              </a:rPr>
              <a:t> your </a:t>
            </a:r>
            <a:r>
              <a:rPr lang="en-US" sz="4400" b="1" u="sng" dirty="0" smtClean="0">
                <a:solidFill>
                  <a:schemeClr val="tx1"/>
                </a:solidFill>
              </a:rPr>
              <a:t>faith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the Lord Jesus</a:t>
            </a:r>
          </a:p>
          <a:p>
            <a:pPr algn="l">
              <a:spcBef>
                <a:spcPct val="0"/>
              </a:spcBef>
            </a:pPr>
            <a:endParaRPr lang="en-US" sz="4400" b="1" u="sng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4, ver.1.0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763000" cy="5181600"/>
          </a:xfrm>
        </p:spPr>
        <p:txBody>
          <a:bodyPr/>
          <a:lstStyle/>
          <a:p>
            <a:pPr>
              <a:buNone/>
            </a:pPr>
            <a:r>
              <a:rPr lang="en-US" sz="4800" b="1" dirty="0" smtClean="0"/>
              <a:t>1:19-20</a:t>
            </a:r>
            <a:r>
              <a:rPr lang="en-US" sz="4400" b="1" dirty="0" smtClean="0"/>
              <a:t>  the surpassing greatness of His power unto us who believe, according to the in-working of the might of His strength, which </a:t>
            </a:r>
            <a:r>
              <a:rPr lang="en-US" sz="4400" b="1" u="sng" dirty="0" smtClean="0"/>
              <a:t>He in-worked</a:t>
            </a:r>
            <a:r>
              <a:rPr lang="en-US" sz="4400" b="1" dirty="0" smtClean="0"/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the Christ</a:t>
            </a:r>
            <a:r>
              <a:rPr lang="en-US" sz="4400" b="1" dirty="0" smtClean="0"/>
              <a:t>, having raised Him from </a:t>
            </a:r>
            <a:r>
              <a:rPr lang="en-US" sz="4400" b="1" i="1" dirty="0" smtClean="0"/>
              <a:t>the</a:t>
            </a:r>
            <a:r>
              <a:rPr lang="en-US" sz="4400" b="1" dirty="0" smtClean="0"/>
              <a:t> dead and having sat </a:t>
            </a:r>
            <a:r>
              <a:rPr lang="en-US" sz="4400" b="1" i="1" dirty="0" smtClean="0"/>
              <a:t>Him</a:t>
            </a:r>
            <a:r>
              <a:rPr lang="en-US" sz="4400" b="1" dirty="0" smtClean="0"/>
              <a:t> at His own right hand in the heavenlies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 4, 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381000" y="1143000"/>
            <a:ext cx="84582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2:6 </a:t>
            </a:r>
            <a:r>
              <a:rPr lang="en-US" sz="4400" b="1" dirty="0" smtClean="0">
                <a:solidFill>
                  <a:schemeClr val="tx1"/>
                </a:solidFill>
              </a:rPr>
              <a:t>raised us together and </a:t>
            </a:r>
            <a:r>
              <a:rPr lang="en-US" sz="4400" b="1" u="sng" dirty="0" smtClean="0">
                <a:solidFill>
                  <a:schemeClr val="tx1"/>
                </a:solidFill>
              </a:rPr>
              <a:t>sat us together</a:t>
            </a:r>
            <a:r>
              <a:rPr lang="en-US" sz="4400" b="1" dirty="0" smtClean="0">
                <a:solidFill>
                  <a:schemeClr val="tx1"/>
                </a:solidFill>
              </a:rPr>
              <a:t> in the heavenlies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Christ Jesus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2:7 </a:t>
            </a:r>
            <a:r>
              <a:rPr lang="en-US" sz="4400" b="1" dirty="0" smtClean="0">
                <a:solidFill>
                  <a:schemeClr val="tx1"/>
                </a:solidFill>
              </a:rPr>
              <a:t>that in the ages which are coming He might show </a:t>
            </a:r>
            <a:r>
              <a:rPr lang="en-US" sz="4400" b="1" u="sng" dirty="0" smtClean="0">
                <a:solidFill>
                  <a:schemeClr val="tx1"/>
                </a:solidFill>
              </a:rPr>
              <a:t>the surpassing wealth of His grace in kindness toward us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Christ Jesus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 4, ver.1.0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96474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839200" cy="5562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2:10</a:t>
            </a:r>
            <a:r>
              <a:rPr lang="en-US" sz="4400" b="1" dirty="0" smtClean="0">
                <a:solidFill>
                  <a:schemeClr val="tx1"/>
                </a:solidFill>
              </a:rPr>
              <a:t> we are His workmanship, </a:t>
            </a:r>
            <a:r>
              <a:rPr lang="en-US" sz="4400" b="1" u="sng" dirty="0" smtClean="0">
                <a:solidFill>
                  <a:schemeClr val="tx1"/>
                </a:solidFill>
              </a:rPr>
              <a:t>created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Christ Jesus </a:t>
            </a:r>
            <a:r>
              <a:rPr lang="en-US" sz="4400" b="1" dirty="0" smtClean="0">
                <a:solidFill>
                  <a:schemeClr val="tx1"/>
                </a:solidFill>
              </a:rPr>
              <a:t>for good works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2:13</a:t>
            </a:r>
            <a:r>
              <a:rPr lang="en-US" sz="4400" b="1" dirty="0" smtClean="0">
                <a:solidFill>
                  <a:schemeClr val="tx1"/>
                </a:solidFill>
              </a:rPr>
              <a:t> but now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Christ Jesus</a:t>
            </a:r>
            <a:r>
              <a:rPr lang="en-US" sz="4400" b="1" dirty="0" smtClean="0">
                <a:solidFill>
                  <a:schemeClr val="tx1"/>
                </a:solidFill>
              </a:rPr>
              <a:t>, you who once were far-off </a:t>
            </a:r>
            <a:r>
              <a:rPr lang="en-US" sz="4400" b="1" u="sng" dirty="0" smtClean="0">
                <a:solidFill>
                  <a:schemeClr val="tx1"/>
                </a:solidFill>
              </a:rPr>
              <a:t>have been made near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(by) the blood of the Christ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4, ver.1.0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50257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91600" cy="5334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2:15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His flesh </a:t>
            </a:r>
            <a:r>
              <a:rPr lang="en-US" sz="4400" b="1" u="sng" dirty="0" smtClean="0">
                <a:solidFill>
                  <a:schemeClr val="tx1"/>
                </a:solidFill>
              </a:rPr>
              <a:t>having nullified the hatred</a:t>
            </a:r>
            <a:r>
              <a:rPr lang="en-US" sz="4400" b="1" dirty="0" smtClean="0">
                <a:solidFill>
                  <a:schemeClr val="tx1"/>
                </a:solidFill>
              </a:rPr>
              <a:t>, that He might </a:t>
            </a:r>
            <a:r>
              <a:rPr lang="en-US" sz="4400" b="1" u="sng" dirty="0" smtClean="0">
                <a:solidFill>
                  <a:schemeClr val="tx1"/>
                </a:solidFill>
              </a:rPr>
              <a:t>create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Himself</a:t>
            </a:r>
            <a:r>
              <a:rPr lang="en-US" sz="4400" b="1" dirty="0" smtClean="0">
                <a:solidFill>
                  <a:schemeClr val="tx1"/>
                </a:solidFill>
              </a:rPr>
              <a:t> the two into </a:t>
            </a:r>
            <a:r>
              <a:rPr lang="en-US" sz="4400" b="1" u="sng" dirty="0" smtClean="0">
                <a:solidFill>
                  <a:schemeClr val="tx1"/>
                </a:solidFill>
              </a:rPr>
              <a:t>one new man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2:22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Whom </a:t>
            </a:r>
            <a:r>
              <a:rPr lang="en-US" sz="4400" b="1" dirty="0" smtClean="0">
                <a:solidFill>
                  <a:schemeClr val="tx1"/>
                </a:solidFill>
              </a:rPr>
              <a:t>also </a:t>
            </a:r>
            <a:r>
              <a:rPr lang="en-US" sz="4400" b="1" u="sng" dirty="0" smtClean="0">
                <a:solidFill>
                  <a:schemeClr val="tx1"/>
                </a:solidFill>
              </a:rPr>
              <a:t>you are built together</a:t>
            </a:r>
            <a:r>
              <a:rPr lang="en-US" sz="4400" b="1" dirty="0" smtClean="0">
                <a:solidFill>
                  <a:schemeClr val="tx1"/>
                </a:solidFill>
              </a:rPr>
              <a:t> for a habitation of God in spirit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4, ver.1.0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56204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91600" cy="5334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3:6</a:t>
            </a:r>
            <a:r>
              <a:rPr lang="en-US" sz="4400" b="1" dirty="0" smtClean="0">
                <a:solidFill>
                  <a:schemeClr val="tx1"/>
                </a:solidFill>
              </a:rPr>
              <a:t> the nations to be joint-heirs and joint-bodies and joint sharers of </a:t>
            </a:r>
            <a:r>
              <a:rPr lang="en-US" sz="4400" b="1" u="sng" dirty="0" smtClean="0">
                <a:solidFill>
                  <a:schemeClr val="tx1"/>
                </a:solidFill>
              </a:rPr>
              <a:t>the promise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Christ Jesus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3:10-11 the multifarious wisdom of God, according to the purpose of the ages which (purpose) He </a:t>
            </a:r>
            <a:r>
              <a:rPr lang="en-US" sz="4400" b="1" u="sng" dirty="0" smtClean="0">
                <a:solidFill>
                  <a:schemeClr val="tx1"/>
                </a:solidFill>
              </a:rPr>
              <a:t>worked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in Christ Jesus our Lord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4, ver.1.0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30080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12094</TotalTime>
  <Words>1010</Words>
  <Application>Microsoft Office PowerPoint</Application>
  <PresentationFormat>On-screen Show (4:3)</PresentationFormat>
  <Paragraphs>142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Kingdom</dc:title>
  <dc:creator>gburch</dc:creator>
  <cp:lastModifiedBy>gburch</cp:lastModifiedBy>
  <cp:revision>1249</cp:revision>
  <dcterms:created xsi:type="dcterms:W3CDTF">2010-09-16T16:01:57Z</dcterms:created>
  <dcterms:modified xsi:type="dcterms:W3CDTF">2014-02-16T10:15:58Z</dcterms:modified>
</cp:coreProperties>
</file>